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439" r:id="rId6"/>
    <p:sldId id="2440" r:id="rId7"/>
    <p:sldId id="260" r:id="rId8"/>
    <p:sldId id="2434" r:id="rId9"/>
    <p:sldId id="258" r:id="rId10"/>
    <p:sldId id="2432" r:id="rId11"/>
    <p:sldId id="2433" r:id="rId12"/>
    <p:sldId id="2438" r:id="rId13"/>
    <p:sldId id="244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342"/>
    <a:srgbClr val="C0F400"/>
    <a:srgbClr val="05EE55"/>
    <a:srgbClr val="038B30"/>
    <a:srgbClr val="05D74D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84" autoAdjust="0"/>
  </p:normalViewPr>
  <p:slideViewPr>
    <p:cSldViewPr snapToGrid="0">
      <p:cViewPr varScale="1">
        <p:scale>
          <a:sx n="97" d="100"/>
          <a:sy n="97" d="100"/>
        </p:scale>
        <p:origin x="10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7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B9CF0-A540-4793-A5F3-F4917CFDDCB6}" type="datetimeFigureOut">
              <a:rPr lang="en-US" smtClean="0"/>
              <a:t>6/22/2022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22B72-BD1C-4F41-B10E-CA0BEB179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03753-A5BE-4D79-AEA9-C0A65A6F8851}" type="datetimeFigureOut">
              <a:rPr lang="en-US" smtClean="0"/>
              <a:t>6/22/2022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BE989-76B8-4F13-9267-01FDA45C43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xmlns="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rgbClr val="2F33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2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xmlns="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729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xmlns="" id="{12AF2780-75D3-4992-93BC-8EA50C64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1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xmlns="" id="{EAAE1C5B-7233-4F49-895F-7566CEB6D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 smtClean="0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 smtClean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smtClean="0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 smtClean="0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xmlns="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 smtClean="0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 smtClean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smtClean="0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 smtClean="0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980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15BFBAA-B5F1-4F95-8C05-5E30A7076BD7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xmlns="" id="{116E8B30-475D-4275-8DC2-14C98F2F9B76}"/>
              </a:ext>
            </a:extLst>
          </p:cNvPr>
          <p:cNvSpPr/>
          <p:nvPr userDrawn="1"/>
        </p:nvSpPr>
        <p:spPr>
          <a:xfrm>
            <a:off x="1159727" y="1191137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10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46FCC97-4D8C-465A-B732-7E27224A0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FF525FF-6103-4229-A91A-8A994A9C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6F2F4E1C-EABB-45F0-8593-E3E22109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16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 10" descr="Open square accent block">
            <a:extLst>
              <a:ext uri="{FF2B5EF4-FFF2-40B4-BE49-F238E27FC236}">
                <a16:creationId xmlns:a16="http://schemas.microsoft.com/office/drawing/2014/main" xmlns="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74F1136-B1CD-4171-BB47-0281C1974B22}"/>
              </a:ext>
            </a:extLst>
          </p:cNvPr>
          <p:cNvSpPr/>
          <p:nvPr userDrawn="1"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89ADD4C-B26C-41B3-B492-DC9D032A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13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504862A-62CA-4399-88B0-181961E0F691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A902D481-2888-4133-AD94-7700AA117D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D2B113A8-E04C-44C2-962F-5FFA40FB7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B44C8ED9-0534-4EC5-8080-49DFF65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 10" descr="Open square accent block">
            <a:extLst>
              <a:ext uri="{FF2B5EF4-FFF2-40B4-BE49-F238E27FC236}">
                <a16:creationId xmlns:a16="http://schemas.microsoft.com/office/drawing/2014/main" xmlns="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B5B32411-640A-47B5-9A67-FED6430E9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9038"/>
            <a:ext cx="10939668" cy="4834129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6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xmlns="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>
            <a:normAutofit/>
          </a:bodyPr>
          <a:lstStyle>
            <a:lvl1pPr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5107A3F-3DCD-44DD-AF42-32098DCC3A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E1DB279-F403-4D2A-8D1B-FB3C81796B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xmlns="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xmlns="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xmlns="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A26DCC3-B99B-481C-AC63-F17D5215DC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0D24A36-5F75-40A5-8DA4-0364F4492F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xmlns="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xmlns="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11BF64E-D1E6-463D-B3F0-1491C107C8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149EC66-F633-4F8B-BA43-E48843E5AD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xmlns="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C0FCBE5-63C0-4DC7-8687-C2C76ABBDD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0F240C4-B3CD-49AA-8C48-9FE7AA1FE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xmlns="" id="{A43A44DE-9B7B-49B8-AE13-95164A3FA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605998" cy="118872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27370" y="0"/>
            <a:ext cx="5464629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anchor="b"/>
          <a:lstStyle>
            <a:lvl1pPr>
              <a:defRPr sz="32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F33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D9EF0584-D46D-4C21-99D2-074ADF23E01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79714" y="2095547"/>
            <a:ext cx="4958100" cy="365125"/>
          </a:xfrm>
        </p:spPr>
        <p:txBody>
          <a:bodyPr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6AFC205-B079-430E-B82F-CBF6F56DE0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E82B84E2-AAE4-4BC1-8C01-AF4ABADD6E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xmlns="" id="{0CBD5E02-927B-4DF7-8968-617C1C8F0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724988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1E8CB484-5390-4B2F-9BFB-D0733BEE88A5}"/>
              </a:ext>
            </a:extLst>
          </p:cNvPr>
          <p:cNvGrpSpPr/>
          <p:nvPr userDrawn="1"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0539" y="916440"/>
            <a:ext cx="6117771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6117771" cy="3676128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535810" y="1555002"/>
            <a:ext cx="6076915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3F3FF75-3EF1-4F7E-9040-8B957B4D27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6008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1A066D4-321A-48BF-84C2-18FC1D718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CDB4336-A0EC-4019-904C-1124053587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xmlns="" id="{C39E4676-2097-45B1-B554-0DFE67952792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9B3254E-B445-46A8-8E69-B2596E25A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4" r:id="rId4"/>
    <p:sldLayoutId id="2147483651" r:id="rId5"/>
    <p:sldLayoutId id="2147483653" r:id="rId6"/>
    <p:sldLayoutId id="2147483657" r:id="rId7"/>
    <p:sldLayoutId id="2147483660" r:id="rId8"/>
    <p:sldLayoutId id="2147483663" r:id="rId9"/>
    <p:sldLayoutId id="2147483670" r:id="rId10"/>
    <p:sldLayoutId id="2147483669" r:id="rId11"/>
    <p:sldLayoutId id="2147483667" r:id="rId12"/>
    <p:sldLayoutId id="2147483668" r:id="rId13"/>
    <p:sldLayoutId id="2147483666" r:id="rId14"/>
    <p:sldLayoutId id="2147483662" r:id="rId15"/>
    <p:sldLayoutId id="2147483671" r:id="rId16"/>
    <p:sldLayoutId id="2147483655" r:id="rId1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10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:a16="http://schemas.microsoft.com/office/drawing/2014/main" xmlns="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B6C8E487-ADDC-4F1B-A30A-BAABB4998F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11BEC607-8474-408E-A7AC-48A065F31B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F3342"/>
                </a:solidFill>
              </a:rPr>
              <a:t>Exploratory data analysis</a:t>
            </a:r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xmlns="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YUDHID PURWA WASKITA</a:t>
            </a:r>
            <a:endParaRPr lang="en-US" dirty="0">
              <a:solidFill>
                <a:srgbClr val="2F33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image" title="abstract image">
            <a:extLst>
              <a:ext uri="{FF2B5EF4-FFF2-40B4-BE49-F238E27FC236}">
                <a16:creationId xmlns:a16="http://schemas.microsoft.com/office/drawing/2014/main" xmlns="" id="{BCF9593D-B6BD-4208-A4FF-8CFFE50347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4273BD65-CFF3-40DD-939C-97A942BD80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71014" y="0"/>
            <a:ext cx="1226301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11BEC607-8474-408E-A7AC-48A065F31B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THANK YOU</a:t>
            </a:r>
          </a:p>
        </p:txBody>
      </p:sp>
      <p:sp>
        <p:nvSpPr>
          <p:cNvPr id="29" name="Rectangle: Single Corner Snipped 28">
            <a:extLst>
              <a:ext uri="{FF2B5EF4-FFF2-40B4-BE49-F238E27FC236}">
                <a16:creationId xmlns:a16="http://schemas.microsoft.com/office/drawing/2014/main" xmlns="" id="{E01195D9-1845-4282-BE5B-F6B840BE40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xmlns="" id="{056A6478-CD2B-4077-910A-3D006C82E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uilding" title="Building">
            <a:extLst>
              <a:ext uri="{FF2B5EF4-FFF2-40B4-BE49-F238E27FC236}">
                <a16:creationId xmlns:a16="http://schemas.microsoft.com/office/drawing/2014/main" xmlns="" id="{E78EAF87-74CF-4D41-BA6F-23563CA2715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CC577CF-CED3-44B1-AC3E-05C2556B41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875940B9-0338-4FFA-9747-10812F028FB7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3" name="Graphic 12" descr="Open square ">
              <a:extLst>
                <a:ext uri="{FF2B5EF4-FFF2-40B4-BE49-F238E27FC236}">
                  <a16:creationId xmlns:a16="http://schemas.microsoft.com/office/drawing/2014/main" xmlns="" id="{46669882-9FD4-41D7-A5A6-A4A2E44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D4B52C7E-3049-4545-956A-6D8F73F234DB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26" name="Title 25">
            <a:extLst>
              <a:ext uri="{FF2B5EF4-FFF2-40B4-BE49-F238E27FC236}">
                <a16:creationId xmlns:a16="http://schemas.microsoft.com/office/drawing/2014/main" xmlns="" id="{DB4530C3-10EF-4FDE-A1B1-9DF09C2DF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440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SUBTITLE GOES HERE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1B4C1D1F-C2EF-4D29-B146-E0CE535B36D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xmlns="" id="{2DFF522F-AF68-4632-B55E-C71590EC95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8F6F6586-42C9-4B51-A82B-5FC75BEA6D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2" y="722653"/>
            <a:ext cx="4692084" cy="41246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75940B9-0338-4FFA-9747-10812F028FB7}"/>
              </a:ext>
            </a:extLst>
          </p:cNvPr>
          <p:cNvSpPr/>
          <p:nvPr/>
        </p:nvSpPr>
        <p:spPr>
          <a:xfrm>
            <a:off x="7653369" y="1508799"/>
            <a:ext cx="4351911" cy="4773273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140" y="408327"/>
            <a:ext cx="4933128" cy="477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05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ty Scape" title="City Scape">
            <a:extLst>
              <a:ext uri="{FF2B5EF4-FFF2-40B4-BE49-F238E27FC236}">
                <a16:creationId xmlns:a16="http://schemas.microsoft.com/office/drawing/2014/main" xmlns="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2B205EF-4045-42E3-8101-270CAA2CF4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1101DF86-6B00-49D3-9EFB-456055F798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flipH="1" flipV="1">
            <a:off x="297425" y="343846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8" name="Graphic 17" descr="Open square">
              <a:extLst>
                <a:ext uri="{FF2B5EF4-FFF2-40B4-BE49-F238E27FC236}">
                  <a16:creationId xmlns:a16="http://schemas.microsoft.com/office/drawing/2014/main" xmlns="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7EAC647-D2A2-4904-B455-984AECA4DA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4" name="Rectangle: Single Corner Snipped 13">
            <a:extLst>
              <a:ext uri="{FF2B5EF4-FFF2-40B4-BE49-F238E27FC236}">
                <a16:creationId xmlns:a16="http://schemas.microsoft.com/office/drawing/2014/main" xmlns="" id="{443EBCED-982A-454F-BC58-43B643EFA1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47" y="1523429"/>
            <a:ext cx="4172820" cy="438778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1101DF86-6B00-49D3-9EFB-456055F798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flipH="1" flipV="1">
            <a:off x="6545740" y="380393"/>
            <a:ext cx="5276606" cy="5768636"/>
            <a:chOff x="883522" y="408327"/>
            <a:chExt cx="5276606" cy="576863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22" name="Graphic 17" descr="Open square">
              <a:extLst>
                <a:ext uri="{FF2B5EF4-FFF2-40B4-BE49-F238E27FC236}">
                  <a16:creationId xmlns:a16="http://schemas.microsoft.com/office/drawing/2014/main" xmlns="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24" name="Footer Placeholder 7">
            <a:extLst>
              <a:ext uri="{FF2B5EF4-FFF2-40B4-BE49-F238E27FC236}">
                <a16:creationId xmlns:a16="http://schemas.microsoft.com/office/drawing/2014/main" xmlns="" id="{37EAC647-D2A2-4904-B455-984AECA4DA77}"/>
              </a:ext>
            </a:extLst>
          </p:cNvPr>
          <p:cNvSpPr txBox="1">
            <a:spLocks/>
          </p:cNvSpPr>
          <p:nvPr/>
        </p:nvSpPr>
        <p:spPr>
          <a:xfrm>
            <a:off x="6844199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920" y="1499931"/>
            <a:ext cx="4101218" cy="44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2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wo buildings" title="two buildings">
            <a:extLst>
              <a:ext uri="{FF2B5EF4-FFF2-40B4-BE49-F238E27FC236}">
                <a16:creationId xmlns:a16="http://schemas.microsoft.com/office/drawing/2014/main" xmlns="" id="{59B4175B-2237-4E2B-8940-03CD8C850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63F03C3-322B-449C-A477-EA1D99EDC6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A0E0CBA-1F82-43A8-9DE3-F0F883DB2D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xmlns="" id="{85DF53DB-409B-49FA-A52D-E30AD84AED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1" y="655467"/>
            <a:ext cx="5492326" cy="20779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1" y="2929204"/>
            <a:ext cx="5372254" cy="258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2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ty Scape" title="City Scape">
            <a:extLst>
              <a:ext uri="{FF2B5EF4-FFF2-40B4-BE49-F238E27FC236}">
                <a16:creationId xmlns:a16="http://schemas.microsoft.com/office/drawing/2014/main" xmlns="" id="{5E06080F-9F80-49D4-9D28-F3FD457E42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CDA17D7C-7C63-439C-8B50-C9B0F0F9AA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97CAE694-E5D7-45D8-80CE-4067B6610E53}"/>
                </a:ext>
              </a:extLst>
            </p:cNvPr>
            <p:cNvSpPr/>
            <p:nvPr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xmlns="" id="{851F9C8F-B284-4FE9-A76C-49BE3BEE38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64" y="643342"/>
            <a:ext cx="6297804" cy="19523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74" y="2482047"/>
            <a:ext cx="6049394" cy="15983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06" y="3991774"/>
            <a:ext cx="5863061" cy="165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4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two buildings" title="two buildings">
            <a:extLst>
              <a:ext uri="{FF2B5EF4-FFF2-40B4-BE49-F238E27FC236}">
                <a16:creationId xmlns:a16="http://schemas.microsoft.com/office/drawing/2014/main" xmlns="" id="{2F31814F-08FA-4F6F-AB72-C15E456914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F6ECD0F-66E9-4D96-8436-105A25A341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36" y="306501"/>
            <a:ext cx="3735183" cy="23191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" y="2625618"/>
            <a:ext cx="3854245" cy="25329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29" y="5158552"/>
            <a:ext cx="3447490" cy="13405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79" y="306501"/>
            <a:ext cx="3923074" cy="11880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121" y="1666450"/>
            <a:ext cx="3667433" cy="111607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121" y="2949045"/>
            <a:ext cx="3667433" cy="12200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200" y="4223754"/>
            <a:ext cx="3667433" cy="12236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200" y="5476585"/>
            <a:ext cx="3880030" cy="131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8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23" y="2143432"/>
            <a:ext cx="6302475" cy="281200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69D39C07-CD0F-4304-9E26-F1075415EB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8" y="948352"/>
            <a:ext cx="4687139" cy="19914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" y="2939846"/>
            <a:ext cx="5015268" cy="23204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30" y="354369"/>
            <a:ext cx="5957470" cy="17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AB9EEEE-5D24-422D-B76D-987859ECB0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BFC890C-B560-45C1-9FF4-08AA00E16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6" y="1622700"/>
            <a:ext cx="3885279" cy="2303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6" y="4020988"/>
            <a:ext cx="3885279" cy="19668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796" y="1622700"/>
            <a:ext cx="3788952" cy="23030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796" y="4020988"/>
            <a:ext cx="3788951" cy="19668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047" y="1622700"/>
            <a:ext cx="3130843" cy="23030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189" y="4020988"/>
            <a:ext cx="3041701" cy="19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:a16="http://schemas.microsoft.com/office/drawing/2014/main" xmlns="" id="{81A2DCC4-678E-4F5B-B305-FA52F5FF55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3908FF0-1F83-4DE9-B48E-CB646B5E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83A1B7-34FF-4F2F-A68D-A3D22C770F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C1F0EB8-D260-4FB6-ACF6-6E86B9A029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64627" y="594360"/>
            <a:ext cx="6468559" cy="33877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xmlns="" id="{B36D0ADB-FA1F-4489-86B3-B4A6906DB8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11549268" y="6356350"/>
            <a:ext cx="672142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A43C8AE-92D1-4381-AB5D-D73573EB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C1F0EB8-D260-4FB6-ACF6-6E86B9A029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043074" y="3574206"/>
            <a:ext cx="5386924" cy="2634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37" y="594360"/>
            <a:ext cx="5948223" cy="31222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3829237"/>
            <a:ext cx="5043948" cy="212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Light modernist presentation_RVA_v3.potx" id="{1300540C-5346-469F-AA5C-717C09787E7E}" vid="{ADCE5FDD-C8BF-4BDC-86F8-B24C14EB90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27BEDAB-01B4-4BD0-9390-31AD928007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D934DA-6EDB-4DB8-AE5C-9399A13698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19B998-C0F0-415C-AF4D-F10DCCD30A25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0</TotalTime>
  <Words>66</Words>
  <Application>Microsoft Office PowerPoint</Application>
  <PresentationFormat>Widescreen</PresentationFormat>
  <Paragraphs>957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2022-06-22T07:37:52Z</dcterms:created>
  <dcterms:modified xsi:type="dcterms:W3CDTF">2022-06-22T08:09:00Z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